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7547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5095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2642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0190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37737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25284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12832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00379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734" y="-132"/>
      </p:cViewPr>
      <p:guideLst>
        <p:guide orient="horz" pos="5184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2176272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659132"/>
            <a:ext cx="493776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59132"/>
            <a:ext cx="1444752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4" y="-73147"/>
            <a:ext cx="21762717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219456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7509" tIns="98755" rIns="197509" bIns="98755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4"/>
            <a:ext cx="219456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3"/>
            <a:ext cx="219456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491276"/>
            <a:ext cx="19933920" cy="995158"/>
          </a:xfrm>
        </p:spPr>
        <p:txBody>
          <a:bodyPr anchor="t"/>
          <a:lstStyle>
            <a:lvl1pPr marL="0" indent="0">
              <a:buNone/>
              <a:defRPr sz="4300">
                <a:solidFill>
                  <a:srgbClr val="FFFFFF"/>
                </a:solidFill>
              </a:defRPr>
            </a:lvl1pPr>
            <a:lvl2pPr marL="987547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7509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62642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95019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9377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92528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912832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90037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097280" y="10712563"/>
            <a:ext cx="1993392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40482"/>
            <a:ext cx="9692640" cy="10862311"/>
          </a:xfrm>
        </p:spPr>
        <p:txBody>
          <a:bodyPr/>
          <a:lstStyle>
            <a:lvl1pPr>
              <a:defRPr sz="60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840482"/>
            <a:ext cx="9692640" cy="10862311"/>
          </a:xfrm>
        </p:spPr>
        <p:txBody>
          <a:bodyPr/>
          <a:lstStyle>
            <a:lvl1pPr>
              <a:defRPr sz="60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3684272"/>
            <a:ext cx="9696451" cy="1535429"/>
          </a:xfrm>
        </p:spPr>
        <p:txBody>
          <a:bodyPr anchor="b"/>
          <a:lstStyle>
            <a:lvl1pPr marL="0" indent="0" algn="ctr">
              <a:buNone/>
              <a:defRPr sz="5200" b="1"/>
            </a:lvl1pPr>
            <a:lvl2pPr marL="987547" indent="0">
              <a:buNone/>
              <a:defRPr sz="4300" b="1"/>
            </a:lvl2pPr>
            <a:lvl3pPr marL="1975095" indent="0">
              <a:buNone/>
              <a:defRPr sz="3900" b="1"/>
            </a:lvl3pPr>
            <a:lvl4pPr marL="2962642" indent="0">
              <a:buNone/>
              <a:defRPr sz="3400" b="1"/>
            </a:lvl4pPr>
            <a:lvl5pPr marL="3950190" indent="0">
              <a:buNone/>
              <a:defRPr sz="3400" b="1"/>
            </a:lvl5pPr>
            <a:lvl6pPr marL="4937737" indent="0">
              <a:buNone/>
              <a:defRPr sz="3400" b="1"/>
            </a:lvl6pPr>
            <a:lvl7pPr marL="5925284" indent="0">
              <a:buNone/>
              <a:defRPr sz="3400" b="1"/>
            </a:lvl7pPr>
            <a:lvl8pPr marL="6912832" indent="0">
              <a:buNone/>
              <a:defRPr sz="3400" b="1"/>
            </a:lvl8pPr>
            <a:lvl9pPr marL="790037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5219701"/>
            <a:ext cx="9696451" cy="9483091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2"/>
            <a:ext cx="9700260" cy="1535429"/>
          </a:xfrm>
        </p:spPr>
        <p:txBody>
          <a:bodyPr anchor="b"/>
          <a:lstStyle>
            <a:lvl1pPr marL="0" indent="0" algn="ctr">
              <a:buNone/>
              <a:defRPr sz="5200" b="1"/>
            </a:lvl1pPr>
            <a:lvl2pPr marL="987547" indent="0">
              <a:buNone/>
              <a:defRPr sz="4300" b="1"/>
            </a:lvl2pPr>
            <a:lvl3pPr marL="1975095" indent="0">
              <a:buNone/>
              <a:defRPr sz="3900" b="1"/>
            </a:lvl3pPr>
            <a:lvl4pPr marL="2962642" indent="0">
              <a:buNone/>
              <a:defRPr sz="3400" b="1"/>
            </a:lvl4pPr>
            <a:lvl5pPr marL="3950190" indent="0">
              <a:buNone/>
              <a:defRPr sz="3400" b="1"/>
            </a:lvl5pPr>
            <a:lvl6pPr marL="4937737" indent="0">
              <a:buNone/>
              <a:defRPr sz="3400" b="1"/>
            </a:lvl6pPr>
            <a:lvl7pPr marL="5925284" indent="0">
              <a:buNone/>
              <a:defRPr sz="3400" b="1"/>
            </a:lvl7pPr>
            <a:lvl8pPr marL="6912832" indent="0">
              <a:buNone/>
              <a:defRPr sz="3400" b="1"/>
            </a:lvl8pPr>
            <a:lvl9pPr marL="790037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1"/>
            <a:ext cx="9700260" cy="9483091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0" y="655322"/>
            <a:ext cx="13167360" cy="14047471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2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3752698"/>
            <a:ext cx="6627571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7509" tIns="98755" rIns="197509" bIns="98755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707577" y="7731214"/>
            <a:ext cx="7242048" cy="190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4"/>
            <a:ext cx="6364224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7"/>
            <a:ext cx="6364224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64685"/>
            <a:ext cx="5705856" cy="3291840"/>
          </a:xfrm>
        </p:spPr>
        <p:txBody>
          <a:bodyPr anchor="b">
            <a:normAutofit/>
          </a:bodyPr>
          <a:lstStyle>
            <a:lvl1pPr algn="l" defTabSz="1975095" rtl="0" eaLnBrk="1" latinLnBrk="0" hangingPunct="1">
              <a:spcBef>
                <a:spcPct val="0"/>
              </a:spcBef>
              <a:buNone/>
              <a:tabLst>
                <a:tab pos="8274140" algn="l"/>
              </a:tabLst>
              <a:defRPr lang="en-US" sz="5600" b="1" kern="1200" cap="none" spc="43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7856525"/>
            <a:ext cx="5705856" cy="3291840"/>
          </a:xfrm>
        </p:spPr>
        <p:txBody>
          <a:bodyPr>
            <a:normAutofit/>
          </a:bodyPr>
          <a:lstStyle>
            <a:lvl1pPr marL="0" indent="0">
              <a:buNone/>
              <a:defRPr sz="3900">
                <a:solidFill>
                  <a:srgbClr val="FFFFFF"/>
                </a:solidFill>
              </a:defRPr>
            </a:lvl1pPr>
            <a:lvl2pPr marL="987547" indent="0">
              <a:buNone/>
              <a:defRPr sz="2600"/>
            </a:lvl2pPr>
            <a:lvl3pPr marL="1975095" indent="0">
              <a:buNone/>
              <a:defRPr sz="2200"/>
            </a:lvl3pPr>
            <a:lvl4pPr marL="2962642" indent="0">
              <a:buNone/>
              <a:defRPr sz="2000"/>
            </a:lvl4pPr>
            <a:lvl5pPr marL="3950190" indent="0">
              <a:buNone/>
              <a:defRPr sz="2000"/>
            </a:lvl5pPr>
            <a:lvl6pPr marL="4937737" indent="0">
              <a:buNone/>
              <a:defRPr sz="2000"/>
            </a:lvl6pPr>
            <a:lvl7pPr marL="5925284" indent="0">
              <a:buNone/>
              <a:defRPr sz="2000"/>
            </a:lvl7pPr>
            <a:lvl8pPr marL="6912832" indent="0">
              <a:buNone/>
              <a:defRPr sz="2000"/>
            </a:lvl8pPr>
            <a:lvl9pPr marL="790037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80960" y="914400"/>
            <a:ext cx="1335024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6900"/>
            </a:lvl1pPr>
            <a:lvl2pPr marL="987547" indent="0">
              <a:buNone/>
              <a:defRPr sz="6000"/>
            </a:lvl2pPr>
            <a:lvl3pPr marL="1975095" indent="0">
              <a:buNone/>
              <a:defRPr sz="5200"/>
            </a:lvl3pPr>
            <a:lvl4pPr marL="2962642" indent="0">
              <a:buNone/>
              <a:defRPr sz="4300"/>
            </a:lvl4pPr>
            <a:lvl5pPr marL="3950190" indent="0">
              <a:buNone/>
              <a:defRPr sz="4300"/>
            </a:lvl5pPr>
            <a:lvl6pPr marL="4937737" indent="0">
              <a:buNone/>
              <a:defRPr sz="4300"/>
            </a:lvl6pPr>
            <a:lvl7pPr marL="5925284" indent="0">
              <a:buNone/>
              <a:defRPr sz="4300"/>
            </a:lvl7pPr>
            <a:lvl8pPr marL="6912832" indent="0">
              <a:buNone/>
              <a:defRPr sz="4300"/>
            </a:lvl8pPr>
            <a:lvl9pPr marL="7900379" indent="0">
              <a:buNone/>
              <a:defRPr sz="4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3752698"/>
            <a:ext cx="6627571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7509" tIns="98755" rIns="197509" bIns="98755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707577" y="7731214"/>
            <a:ext cx="7242048" cy="190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4"/>
            <a:ext cx="6364224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7"/>
            <a:ext cx="6364224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5" y="4572000"/>
            <a:ext cx="5705856" cy="3291840"/>
          </a:xfrm>
        </p:spPr>
        <p:txBody>
          <a:bodyPr anchor="b">
            <a:normAutofit/>
          </a:bodyPr>
          <a:lstStyle>
            <a:lvl1pPr algn="l">
              <a:defRPr sz="5600" b="1" cap="none" spc="43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7863840"/>
            <a:ext cx="5705856" cy="3291840"/>
          </a:xfrm>
        </p:spPr>
        <p:txBody>
          <a:bodyPr>
            <a:normAutofit/>
          </a:bodyPr>
          <a:lstStyle>
            <a:lvl1pPr marL="0" indent="0">
              <a:buNone/>
              <a:defRPr sz="3900">
                <a:solidFill>
                  <a:srgbClr val="FFFFFF"/>
                </a:solidFill>
              </a:defRPr>
            </a:lvl1pPr>
            <a:lvl2pPr marL="987547" indent="0">
              <a:buNone/>
              <a:defRPr sz="2600"/>
            </a:lvl2pPr>
            <a:lvl3pPr marL="1975095" indent="0">
              <a:buNone/>
              <a:defRPr sz="2200"/>
            </a:lvl3pPr>
            <a:lvl4pPr marL="2962642" indent="0">
              <a:buNone/>
              <a:defRPr sz="2000"/>
            </a:lvl4pPr>
            <a:lvl5pPr marL="3950190" indent="0">
              <a:buNone/>
              <a:defRPr sz="2000"/>
            </a:lvl5pPr>
            <a:lvl6pPr marL="4937737" indent="0">
              <a:buNone/>
              <a:defRPr sz="2000"/>
            </a:lvl6pPr>
            <a:lvl7pPr marL="5925284" indent="0">
              <a:buNone/>
              <a:defRPr sz="2000"/>
            </a:lvl7pPr>
            <a:lvl8pPr marL="6912832" indent="0">
              <a:buNone/>
              <a:defRPr sz="2000"/>
            </a:lvl8pPr>
            <a:lvl9pPr marL="790037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358445" y="329184"/>
            <a:ext cx="21287232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7509" tIns="98755" rIns="197509" bIns="98755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197509" tIns="98755" rIns="197509" bIns="98755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2"/>
            <a:ext cx="19751040" cy="10862311"/>
          </a:xfrm>
          <a:prstGeom prst="rect">
            <a:avLst/>
          </a:prstGeom>
        </p:spPr>
        <p:txBody>
          <a:bodyPr vert="horz" lIns="197509" tIns="98755" rIns="197509" bIns="987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149780"/>
            <a:ext cx="5120640" cy="876300"/>
          </a:xfrm>
          <a:prstGeom prst="rect">
            <a:avLst/>
          </a:prstGeom>
        </p:spPr>
        <p:txBody>
          <a:bodyPr vert="horz" lIns="197509" tIns="98755" rIns="197509" bIns="98755" rtlCol="0" anchor="ctr"/>
          <a:lstStyle>
            <a:lvl1pPr algn="l">
              <a:defRPr sz="26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94696" y="15149780"/>
            <a:ext cx="8356209" cy="876300"/>
          </a:xfrm>
          <a:prstGeom prst="rect">
            <a:avLst/>
          </a:prstGeom>
        </p:spPr>
        <p:txBody>
          <a:bodyPr vert="horz" lIns="197509" tIns="98755" rIns="197509" bIns="98755" rtlCol="0" anchor="ctr"/>
          <a:lstStyle>
            <a:lvl1pPr algn="ctr">
              <a:defRPr sz="2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149780"/>
            <a:ext cx="5120640" cy="876300"/>
          </a:xfrm>
          <a:prstGeom prst="rect">
            <a:avLst/>
          </a:prstGeom>
        </p:spPr>
        <p:txBody>
          <a:bodyPr vert="horz" lIns="197509" tIns="98755" rIns="197509" bIns="98755" rtlCol="0" anchor="ctr"/>
          <a:lstStyle>
            <a:lvl1pPr algn="r">
              <a:defRPr sz="26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975095" rtl="0" eaLnBrk="1" latinLnBrk="0" hangingPunct="1">
        <a:spcBef>
          <a:spcPct val="0"/>
        </a:spcBef>
        <a:buNone/>
        <a:tabLst>
          <a:tab pos="8274140" algn="l"/>
        </a:tabLst>
        <a:defRPr sz="7800" b="1" kern="1200" cap="none" spc="108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592528" indent="-592528" algn="l" defTabSz="1975095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5200" kern="1200">
          <a:solidFill>
            <a:schemeClr val="tx2"/>
          </a:solidFill>
          <a:latin typeface="+mn-lt"/>
          <a:ea typeface="+mn-ea"/>
          <a:cs typeface="+mn-cs"/>
        </a:defRPr>
      </a:lvl1pPr>
      <a:lvl2pPr marL="1185057" indent="-395019" algn="l" defTabSz="1975095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975095" indent="-493774" algn="l" defTabSz="1975095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300" kern="1200">
          <a:solidFill>
            <a:schemeClr val="tx2"/>
          </a:solidFill>
          <a:latin typeface="+mn-lt"/>
          <a:ea typeface="+mn-ea"/>
          <a:cs typeface="+mn-cs"/>
        </a:defRPr>
      </a:lvl3pPr>
      <a:lvl4pPr marL="2567623" indent="-493774" algn="l" defTabSz="197509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160152" indent="-493774" algn="l" defTabSz="1975095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653926" indent="-395019" algn="l" defTabSz="1975095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4147700" indent="-395019" algn="l" defTabSz="1975095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4641473" indent="-395019" algn="l" defTabSz="197509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5135247" indent="-395019" algn="l" defTabSz="1975095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7547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5095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2642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0190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37737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4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12832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00379" algn="l" defTabSz="197509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609600"/>
            <a:ext cx="207772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83111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356623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30133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8200" y="1136557"/>
            <a:ext cx="20320000" cy="926407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5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119953"/>
            <a:ext cx="20320000" cy="58785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2920053"/>
            <a:ext cx="20320000" cy="58785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9733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9733" y="5425902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9733" y="9712405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733" y="10145837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50267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50267" y="5425902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50267" y="9712405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50267" y="10145837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50267" y="12993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50267" y="13426902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3245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03245" y="5425902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76756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76756" y="5425902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Type or paste your text here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9</cp:revision>
  <dcterms:created xsi:type="dcterms:W3CDTF">2011-10-03T19:50:19Z</dcterms:created>
  <dcterms:modified xsi:type="dcterms:W3CDTF">2011-10-17T20:07:13Z</dcterms:modified>
</cp:coreProperties>
</file>